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20"/>
    <p:restoredTop sz="94660"/>
  </p:normalViewPr>
  <p:slideViewPr>
    <p:cSldViewPr snapToGrid="0">
      <p:cViewPr>
        <p:scale>
          <a:sx n="40" d="100"/>
          <a:sy n="40" d="100"/>
        </p:scale>
        <p:origin x="93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872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4380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348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 marL="0">
              <a:defRPr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7137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078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791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874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4146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235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9439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4260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365" y="0"/>
            <a:ext cx="11538408" cy="11312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365" y="1190201"/>
            <a:ext cx="11538408" cy="502206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55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FFC5E80-B297-494B-95E0-E4A094005E89}" type="datetimeFigureOut">
              <a:rPr lang="fr-FR" smtClean="0"/>
              <a:t>28/10/2018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77879" y="6459785"/>
            <a:ext cx="76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0913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75F1039-13D5-4A18-9D27-F2E6D84B855D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>
            <a:off x="339365" y="1131216"/>
            <a:ext cx="11523573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06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0DEC18-947D-417B-9BB2-C15BE74830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242" y="1573618"/>
            <a:ext cx="11515060" cy="2751493"/>
          </a:xfrm>
        </p:spPr>
        <p:txBody>
          <a:bodyPr anchor="ctr">
            <a:noAutofit/>
          </a:bodyPr>
          <a:lstStyle/>
          <a:p>
            <a:pPr algn="r"/>
            <a:r>
              <a:rPr lang="fr-FR" sz="4400" b="1" cap="small" dirty="0"/>
              <a:t>Pourquoi une construction treillis permet-elle de franchir un obstacle sans danger ?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3D51974-CE64-4346-A8C3-5D4C70780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013" y="4876800"/>
            <a:ext cx="11515060" cy="721820"/>
          </a:xfrm>
        </p:spPr>
        <p:txBody>
          <a:bodyPr anchor="ctr"/>
          <a:lstStyle/>
          <a:p>
            <a:pPr algn="ctr"/>
            <a:r>
              <a:rPr lang="fr-FR" dirty="0"/>
              <a:t>Rendre une construction stable et robuste</a:t>
            </a:r>
          </a:p>
        </p:txBody>
      </p:sp>
      <p:pic>
        <p:nvPicPr>
          <p:cNvPr id="1026" name="Picture 2" descr="https://img1.pleinevie.fr/var/pleinevie/storage/images/1/7/0/170255/les-tarifs-tour-eiffel-explosent-1er-novembre-2017_width1024.jpg">
            <a:extLst>
              <a:ext uri="{FF2B5EF4-FFF2-40B4-BE49-F238E27FC236}">
                <a16:creationId xmlns:a16="http://schemas.microsoft.com/office/drawing/2014/main" id="{C8CE024F-00E3-4A44-8044-DC8C1B24F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55333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voyages.michelin.fr/sites/default/files/styles/poi_slideshow_big/public/images/travel_guide/NX-13310.jpg?itok=0eYS_91j">
            <a:extLst>
              <a:ext uri="{FF2B5EF4-FFF2-40B4-BE49-F238E27FC236}">
                <a16:creationId xmlns:a16="http://schemas.microsoft.com/office/drawing/2014/main" id="{198DB6D1-2C57-48B7-823E-B10BE6801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626" y="0"/>
            <a:ext cx="2165414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upload.wikimedia.org/wikipedia/commons/0/01/Pont_en_Treillis_de_Frynaudour.JPG">
            <a:extLst>
              <a:ext uri="{FF2B5EF4-FFF2-40B4-BE49-F238E27FC236}">
                <a16:creationId xmlns:a16="http://schemas.microsoft.com/office/drawing/2014/main" id="{B6F5A5F9-2722-438B-81DD-75E4505F0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333" y="0"/>
            <a:ext cx="256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avisoevents.eu/site/images/normal/Nos-realisations5582917584a2b.JPG">
            <a:extLst>
              <a:ext uri="{FF2B5EF4-FFF2-40B4-BE49-F238E27FC236}">
                <a16:creationId xmlns:a16="http://schemas.microsoft.com/office/drawing/2014/main" id="{EEC5DBA0-CF95-4651-AB70-88696E44A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626" y="0"/>
            <a:ext cx="2694081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footage.framepool.com/shotimg/qf/131059791-haute-tension-pylone-electrique-fil-electrique-alimentation-electrique.jpg">
            <a:extLst>
              <a:ext uri="{FF2B5EF4-FFF2-40B4-BE49-F238E27FC236}">
                <a16:creationId xmlns:a16="http://schemas.microsoft.com/office/drawing/2014/main" id="{DDA2E83B-5E07-4D55-9BB1-D16040527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2001" y="0"/>
            <a:ext cx="2559999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741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F1B6B9-D571-43B3-A28F-0C8ACA59B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TTTTT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D0C6B8-410F-4811-97BF-2448237C2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6340060"/>
      </p:ext>
    </p:extLst>
  </p:cSld>
  <p:clrMapOvr>
    <a:masterClrMapping/>
  </p:clrMapOvr>
</p:sld>
</file>

<file path=ppt/theme/theme1.xml><?xml version="1.0" encoding="utf-8"?>
<a:theme xmlns:a="http://schemas.openxmlformats.org/drawingml/2006/main" name="Rétrospective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260</TotalTime>
  <Words>19</Words>
  <Application>Microsoft Office PowerPoint</Application>
  <PresentationFormat>Grand écran</PresentationFormat>
  <Paragraphs>3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Rétrospective</vt:lpstr>
      <vt:lpstr>Pourquoi une construction treillis permet-elle de franchir un obstacle sans danger ?</vt:lpstr>
      <vt:lpstr>TTTTT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Xavier Pessoles</dc:creator>
  <cp:lastModifiedBy>Xavier Pessoles</cp:lastModifiedBy>
  <cp:revision>6</cp:revision>
  <dcterms:created xsi:type="dcterms:W3CDTF">2018-10-28T08:55:22Z</dcterms:created>
  <dcterms:modified xsi:type="dcterms:W3CDTF">2018-10-28T13:15:48Z</dcterms:modified>
</cp:coreProperties>
</file>

<file path=docProps/thumbnail.jpeg>
</file>